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Nanum Square Ultra-Bold" panose="020B0600000101010101" charset="-12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1" d="100"/>
          <a:sy n="101" d="100"/>
        </p:scale>
        <p:origin x="6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3.png"/><Relationship Id="rId18" Type="http://schemas.openxmlformats.org/officeDocument/2006/relationships/image" Target="../media/image58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26.svg"/><Relationship Id="rId17" Type="http://schemas.openxmlformats.org/officeDocument/2006/relationships/image" Target="../media/image57.png"/><Relationship Id="rId2" Type="http://schemas.openxmlformats.org/officeDocument/2006/relationships/image" Target="../media/image44.png"/><Relationship Id="rId16" Type="http://schemas.openxmlformats.org/officeDocument/2006/relationships/image" Target="../media/image56.svg"/><Relationship Id="rId20" Type="http://schemas.openxmlformats.org/officeDocument/2006/relationships/image" Target="../media/image6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25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19" Type="http://schemas.openxmlformats.org/officeDocument/2006/relationships/image" Target="../media/image59.pn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1049" y="8426662"/>
            <a:ext cx="19150097" cy="2785594"/>
            <a:chOff x="0" y="0"/>
            <a:chExt cx="5043647" cy="7336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43647" cy="733654"/>
            </a:xfrm>
            <a:custGeom>
              <a:avLst/>
              <a:gdLst/>
              <a:ahLst/>
              <a:cxn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43647" cy="790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25178" y="1028700"/>
            <a:ext cx="7122345" cy="8229600"/>
          </a:xfrm>
          <a:custGeom>
            <a:avLst/>
            <a:gdLst/>
            <a:ahLst/>
            <a:cxnLst/>
            <a:rect l="l" t="t" r="r" b="b"/>
            <a:pathLst>
              <a:path w="7122345" h="8229600">
                <a:moveTo>
                  <a:pt x="0" y="0"/>
                </a:moveTo>
                <a:lnTo>
                  <a:pt x="7122344" y="0"/>
                </a:lnTo>
                <a:lnTo>
                  <a:pt x="7122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9144000" y="3144329"/>
            <a:ext cx="8899468" cy="1239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>
                <a:solidFill>
                  <a:srgbClr val="54243E"/>
                </a:solidFill>
                <a:ea typeface="Nanum Square Ultra-Bold"/>
              </a:rPr>
              <a:t>명탐정 홈트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02266" y="106118"/>
            <a:ext cx="5041202" cy="60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1"/>
              </a:lnSpc>
              <a:spcBef>
                <a:spcPct val="0"/>
              </a:spcBef>
            </a:pPr>
            <a:r>
              <a:rPr lang="en-US" sz="3444">
                <a:solidFill>
                  <a:srgbClr val="54243E"/>
                </a:solidFill>
                <a:latin typeface="Nanum Square Ultra-Bold"/>
              </a:rPr>
              <a:t>[INTEL] Edge AI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18575" y="7650709"/>
            <a:ext cx="10924892" cy="60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1"/>
              </a:lnSpc>
              <a:spcBef>
                <a:spcPct val="0"/>
              </a:spcBef>
            </a:pPr>
            <a:r>
              <a:rPr lang="en-US" sz="3444">
                <a:solidFill>
                  <a:srgbClr val="54243E"/>
                </a:solidFill>
                <a:latin typeface="Nanum Square Ultra-Bold"/>
                <a:ea typeface="Nanum Square Ultra-Bold"/>
              </a:rPr>
              <a:t>Team 3 (왓슨)    </a:t>
            </a:r>
            <a:r>
              <a:rPr lang="en-US" sz="3444">
                <a:solidFill>
                  <a:srgbClr val="54243E"/>
                </a:solidFill>
                <a:ea typeface="Nanum Square Ultra-Bold"/>
              </a:rPr>
              <a:t>김지훈 신나라 임지원 차창섭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992118" cy="752949"/>
            <a:chOff x="0" y="0"/>
            <a:chExt cx="788048" cy="198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8048" cy="198308"/>
            </a:xfrm>
            <a:custGeom>
              <a:avLst/>
              <a:gdLst/>
              <a:ahLst/>
              <a:cxn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579797" y="3529160"/>
            <a:ext cx="11128405" cy="6259728"/>
          </a:xfrm>
          <a:custGeom>
            <a:avLst/>
            <a:gdLst/>
            <a:ahLst/>
            <a:cxnLst/>
            <a:rect l="l" t="t" r="r" b="b"/>
            <a:pathLst>
              <a:path w="11128405" h="6259728">
                <a:moveTo>
                  <a:pt x="0" y="0"/>
                </a:moveTo>
                <a:lnTo>
                  <a:pt x="11128406" y="0"/>
                </a:lnTo>
                <a:lnTo>
                  <a:pt x="11128406" y="6259728"/>
                </a:lnTo>
                <a:lnTo>
                  <a:pt x="0" y="6259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329952" y="62150"/>
            <a:ext cx="2332214" cy="5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17340" y="2237679"/>
            <a:ext cx="1085255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E3DD"/>
                </a:solidFill>
                <a:latin typeface="Nanum Square Ultra-Bold"/>
              </a:rPr>
              <a:t>HW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12584" y="2426591"/>
            <a:ext cx="726283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MediaPipe 이용해 pose estimation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904875"/>
            <a:ext cx="3437941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2. 모델 학습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94137" y="9855200"/>
            <a:ext cx="119386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8 / 15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992118" cy="752949"/>
            <a:chOff x="0" y="0"/>
            <a:chExt cx="788048" cy="198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8048" cy="198308"/>
            </a:xfrm>
            <a:custGeom>
              <a:avLst/>
              <a:gdLst/>
              <a:ahLst/>
              <a:cxn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757721" y="2206625"/>
            <a:ext cx="4001258" cy="6426494"/>
          </a:xfrm>
          <a:custGeom>
            <a:avLst/>
            <a:gdLst/>
            <a:ahLst/>
            <a:cxnLst/>
            <a:rect l="l" t="t" r="r" b="b"/>
            <a:pathLst>
              <a:path w="4001258" h="6426494">
                <a:moveTo>
                  <a:pt x="0" y="0"/>
                </a:moveTo>
                <a:lnTo>
                  <a:pt x="4001257" y="0"/>
                </a:lnTo>
                <a:lnTo>
                  <a:pt x="4001257" y="6426494"/>
                </a:lnTo>
                <a:lnTo>
                  <a:pt x="0" y="6426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1483700" y="2206625"/>
            <a:ext cx="4001258" cy="6426494"/>
          </a:xfrm>
          <a:custGeom>
            <a:avLst/>
            <a:gdLst/>
            <a:ahLst/>
            <a:cxnLst/>
            <a:rect l="l" t="t" r="r" b="b"/>
            <a:pathLst>
              <a:path w="4001258" h="6426494">
                <a:moveTo>
                  <a:pt x="0" y="0"/>
                </a:moveTo>
                <a:lnTo>
                  <a:pt x="4001258" y="0"/>
                </a:lnTo>
                <a:lnTo>
                  <a:pt x="4001258" y="6426494"/>
                </a:lnTo>
                <a:lnTo>
                  <a:pt x="0" y="642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29952" y="62150"/>
            <a:ext cx="2332214" cy="5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094137" y="9855200"/>
            <a:ext cx="119386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9/ 15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904875"/>
            <a:ext cx="3437941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2. 모델 학습</a:t>
            </a: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8775861" y="4775361"/>
            <a:ext cx="736278" cy="73627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lIns="45733" tIns="45733" rIns="45733" bIns="45733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992118" cy="752949"/>
            <a:chOff x="0" y="0"/>
            <a:chExt cx="788048" cy="198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8048" cy="198308"/>
            </a:xfrm>
            <a:custGeom>
              <a:avLst/>
              <a:gdLst/>
              <a:ahLst/>
              <a:cxn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639476" y="4498093"/>
            <a:ext cx="8318851" cy="2288785"/>
          </a:xfrm>
          <a:custGeom>
            <a:avLst/>
            <a:gdLst/>
            <a:ahLst/>
            <a:cxnLst/>
            <a:rect l="l" t="t" r="r" b="b"/>
            <a:pathLst>
              <a:path w="8318851" h="2288785">
                <a:moveTo>
                  <a:pt x="0" y="0"/>
                </a:moveTo>
                <a:lnTo>
                  <a:pt x="8318851" y="0"/>
                </a:lnTo>
                <a:lnTo>
                  <a:pt x="8318851" y="2288785"/>
                </a:lnTo>
                <a:lnTo>
                  <a:pt x="0" y="228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329952" y="62150"/>
            <a:ext cx="2332214" cy="5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개발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329802" y="5097212"/>
            <a:ext cx="1090547" cy="109054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094137" y="9855200"/>
            <a:ext cx="119386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10 / 15</a:t>
            </a:r>
          </a:p>
        </p:txBody>
      </p:sp>
      <p:sp>
        <p:nvSpPr>
          <p:cNvPr id="11" name="Freeform 11"/>
          <p:cNvSpPr/>
          <p:nvPr/>
        </p:nvSpPr>
        <p:spPr>
          <a:xfrm>
            <a:off x="266743" y="2532473"/>
            <a:ext cx="4001258" cy="6426494"/>
          </a:xfrm>
          <a:custGeom>
            <a:avLst/>
            <a:gdLst/>
            <a:ahLst/>
            <a:cxnLst/>
            <a:rect l="l" t="t" r="r" b="b"/>
            <a:pathLst>
              <a:path w="4001258" h="6426494">
                <a:moveTo>
                  <a:pt x="0" y="0"/>
                </a:moveTo>
                <a:lnTo>
                  <a:pt x="4001258" y="0"/>
                </a:lnTo>
                <a:lnTo>
                  <a:pt x="4001258" y="6426494"/>
                </a:lnTo>
                <a:lnTo>
                  <a:pt x="0" y="642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5039397" y="3767705"/>
            <a:ext cx="1928994" cy="2659014"/>
          </a:xfrm>
          <a:custGeom>
            <a:avLst/>
            <a:gdLst/>
            <a:ahLst/>
            <a:cxnLst/>
            <a:rect l="l" t="t" r="r" b="b"/>
            <a:pathLst>
              <a:path w="1928994" h="2659014">
                <a:moveTo>
                  <a:pt x="0" y="0"/>
                </a:moveTo>
                <a:lnTo>
                  <a:pt x="1928993" y="0"/>
                </a:lnTo>
                <a:lnTo>
                  <a:pt x="1928993" y="2659014"/>
                </a:lnTo>
                <a:lnTo>
                  <a:pt x="0" y="2659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4660231" y="6783776"/>
            <a:ext cx="2687326" cy="483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1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anum Square Ultra-Bold"/>
              </a:rPr>
              <a:t>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904875"/>
            <a:ext cx="3437941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2. 모델 학습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992118" cy="752949"/>
            <a:chOff x="0" y="0"/>
            <a:chExt cx="788048" cy="198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8048" cy="198308"/>
            </a:xfrm>
            <a:custGeom>
              <a:avLst/>
              <a:gdLst/>
              <a:ahLst/>
              <a:cxn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41753" y="2336336"/>
            <a:ext cx="9061027" cy="3236208"/>
          </a:xfrm>
          <a:custGeom>
            <a:avLst/>
            <a:gdLst/>
            <a:ahLst/>
            <a:cxnLst/>
            <a:rect l="l" t="t" r="r" b="b"/>
            <a:pathLst>
              <a:path w="9061027" h="3236208">
                <a:moveTo>
                  <a:pt x="0" y="0"/>
                </a:moveTo>
                <a:lnTo>
                  <a:pt x="9061028" y="0"/>
                </a:lnTo>
                <a:lnTo>
                  <a:pt x="9061028" y="3236208"/>
                </a:lnTo>
                <a:lnTo>
                  <a:pt x="0" y="3236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1690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0" y="904875"/>
            <a:ext cx="1483507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</a:rPr>
              <a:t>3. UI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9952" y="62150"/>
            <a:ext cx="2332214" cy="5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57093" y="3048419"/>
            <a:ext cx="6432737" cy="534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(1) 미 로그인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Nanum Square Ultra-Bold"/>
              </a:rPr>
              <a:t>사용자명 입력 전까지 타메뉴 사용 불가능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ea typeface="Nanum Square Ultra-Bold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(2) 로그인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사용자명 입력 시,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Nanum Square Ultra-Bold"/>
              </a:rPr>
              <a:t>타메뉴 활성화 운동 정보 저장 가능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ea typeface="Nanum Square Ultra-Bold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(3) 로그아웃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로그아웃 클릭 시,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Ultra-Bold"/>
              </a:rPr>
              <a:t>로그인창 활성화 및 타메뉴 비활성화</a:t>
            </a:r>
          </a:p>
        </p:txBody>
      </p:sp>
      <p:sp>
        <p:nvSpPr>
          <p:cNvPr id="9" name="Freeform 9"/>
          <p:cNvSpPr/>
          <p:nvPr/>
        </p:nvSpPr>
        <p:spPr>
          <a:xfrm>
            <a:off x="741753" y="6022092"/>
            <a:ext cx="9061027" cy="3236208"/>
          </a:xfrm>
          <a:custGeom>
            <a:avLst/>
            <a:gdLst/>
            <a:ahLst/>
            <a:cxnLst/>
            <a:rect l="l" t="t" r="r" b="b"/>
            <a:pathLst>
              <a:path w="9061027" h="3236208">
                <a:moveTo>
                  <a:pt x="0" y="0"/>
                </a:moveTo>
                <a:lnTo>
                  <a:pt x="9061028" y="0"/>
                </a:lnTo>
                <a:lnTo>
                  <a:pt x="9061028" y="3236208"/>
                </a:lnTo>
                <a:lnTo>
                  <a:pt x="0" y="3236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1690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6989362" y="9855200"/>
            <a:ext cx="119386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11 / 15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992118" cy="752949"/>
            <a:chOff x="0" y="0"/>
            <a:chExt cx="788048" cy="198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8048" cy="198308"/>
            </a:xfrm>
            <a:custGeom>
              <a:avLst/>
              <a:gdLst/>
              <a:ahLst/>
              <a:cxn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28800" y="1787525"/>
            <a:ext cx="1463040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4952" y="904875"/>
            <a:ext cx="2577214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ea typeface="Nanum Square Ultra-Bold"/>
              </a:rPr>
              <a:t>시연 영상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447" y="62150"/>
            <a:ext cx="2992565" cy="5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구현 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89362" y="9855200"/>
            <a:ext cx="119386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12 / 15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992118" cy="752949"/>
            <a:chOff x="0" y="0"/>
            <a:chExt cx="788048" cy="198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8048" cy="198308"/>
            </a:xfrm>
            <a:custGeom>
              <a:avLst/>
              <a:gdLst/>
              <a:ahLst/>
              <a:cxn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253564"/>
            <a:ext cx="4286241" cy="6328462"/>
          </a:xfrm>
          <a:custGeom>
            <a:avLst/>
            <a:gdLst/>
            <a:ahLst/>
            <a:cxnLst/>
            <a:rect l="l" t="t" r="r" b="b"/>
            <a:pathLst>
              <a:path w="4286241" h="6328462">
                <a:moveTo>
                  <a:pt x="0" y="0"/>
                </a:moveTo>
                <a:lnTo>
                  <a:pt x="4286241" y="0"/>
                </a:lnTo>
                <a:lnTo>
                  <a:pt x="4286241" y="6328461"/>
                </a:lnTo>
                <a:lnTo>
                  <a:pt x="0" y="6328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6550482" y="5671179"/>
            <a:ext cx="11504008" cy="389162"/>
          </a:xfrm>
          <a:custGeom>
            <a:avLst/>
            <a:gdLst/>
            <a:ahLst/>
            <a:cxnLst/>
            <a:rect l="l" t="t" r="r" b="b"/>
            <a:pathLst>
              <a:path w="11504008" h="389162">
                <a:moveTo>
                  <a:pt x="0" y="0"/>
                </a:moveTo>
                <a:lnTo>
                  <a:pt x="11504008" y="0"/>
                </a:lnTo>
                <a:lnTo>
                  <a:pt x="11504008" y="389162"/>
                </a:lnTo>
                <a:lnTo>
                  <a:pt x="0" y="389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904875"/>
            <a:ext cx="1819279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1.고찰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447" y="62150"/>
            <a:ext cx="2992565" cy="5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마무리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9952" y="2291539"/>
            <a:ext cx="209331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(1) 모델 성능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66757" y="2291539"/>
            <a:ext cx="210363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(2) 기능 부족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89362" y="9855200"/>
            <a:ext cx="119386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13 / 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992118" cy="752949"/>
            <a:chOff x="0" y="0"/>
            <a:chExt cx="788048" cy="198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8048" cy="198308"/>
            </a:xfrm>
            <a:custGeom>
              <a:avLst/>
              <a:gdLst/>
              <a:ahLst/>
              <a:cxn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53718" y="3575025"/>
            <a:ext cx="1660943" cy="1660943"/>
          </a:xfrm>
          <a:custGeom>
            <a:avLst/>
            <a:gdLst/>
            <a:ahLst/>
            <a:cxnLst/>
            <a:rect l="l" t="t" r="r" b="b"/>
            <a:pathLst>
              <a:path w="1660943" h="1660943">
                <a:moveTo>
                  <a:pt x="0" y="0"/>
                </a:moveTo>
                <a:lnTo>
                  <a:pt x="1660943" y="0"/>
                </a:lnTo>
                <a:lnTo>
                  <a:pt x="1660943" y="1660943"/>
                </a:lnTo>
                <a:lnTo>
                  <a:pt x="0" y="16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139394" y="3760381"/>
            <a:ext cx="1029838" cy="1290229"/>
          </a:xfrm>
          <a:custGeom>
            <a:avLst/>
            <a:gdLst/>
            <a:ahLst/>
            <a:cxnLst/>
            <a:rect l="l" t="t" r="r" b="b"/>
            <a:pathLst>
              <a:path w="1029838" h="1290229">
                <a:moveTo>
                  <a:pt x="0" y="0"/>
                </a:moveTo>
                <a:lnTo>
                  <a:pt x="1029838" y="0"/>
                </a:lnTo>
                <a:lnTo>
                  <a:pt x="1029838" y="1290230"/>
                </a:lnTo>
                <a:lnTo>
                  <a:pt x="0" y="1290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3401426" y="3714870"/>
            <a:ext cx="1147846" cy="1381252"/>
          </a:xfrm>
          <a:custGeom>
            <a:avLst/>
            <a:gdLst/>
            <a:ahLst/>
            <a:cxnLst/>
            <a:rect l="l" t="t" r="r" b="b"/>
            <a:pathLst>
              <a:path w="1147846" h="1381252">
                <a:moveTo>
                  <a:pt x="0" y="0"/>
                </a:moveTo>
                <a:lnTo>
                  <a:pt x="1147846" y="0"/>
                </a:lnTo>
                <a:lnTo>
                  <a:pt x="1147846" y="1381252"/>
                </a:lnTo>
                <a:lnTo>
                  <a:pt x="0" y="1381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5485037" y="3880197"/>
            <a:ext cx="1050599" cy="105059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467884" y="3253564"/>
            <a:ext cx="992211" cy="2292925"/>
          </a:xfrm>
          <a:custGeom>
            <a:avLst/>
            <a:gdLst/>
            <a:ahLst/>
            <a:cxnLst/>
            <a:rect l="l" t="t" r="r" b="b"/>
            <a:pathLst>
              <a:path w="992211" h="2292925">
                <a:moveTo>
                  <a:pt x="0" y="0"/>
                </a:moveTo>
                <a:lnTo>
                  <a:pt x="992211" y="0"/>
                </a:lnTo>
                <a:lnTo>
                  <a:pt x="992211" y="2292924"/>
                </a:lnTo>
                <a:lnTo>
                  <a:pt x="0" y="22929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9469987" y="3281167"/>
            <a:ext cx="8065209" cy="2248658"/>
          </a:xfrm>
          <a:custGeom>
            <a:avLst/>
            <a:gdLst/>
            <a:ahLst/>
            <a:cxnLst/>
            <a:rect l="l" t="t" r="r" b="b"/>
            <a:pathLst>
              <a:path w="8065209" h="2248658">
                <a:moveTo>
                  <a:pt x="0" y="0"/>
                </a:moveTo>
                <a:lnTo>
                  <a:pt x="8065209" y="0"/>
                </a:lnTo>
                <a:lnTo>
                  <a:pt x="8065209" y="2248658"/>
                </a:lnTo>
                <a:lnTo>
                  <a:pt x="0" y="22486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695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672764" y="6893318"/>
            <a:ext cx="1833046" cy="3240431"/>
          </a:xfrm>
          <a:custGeom>
            <a:avLst/>
            <a:gdLst/>
            <a:ahLst/>
            <a:cxnLst/>
            <a:rect l="l" t="t" r="r" b="b"/>
            <a:pathLst>
              <a:path w="1833046" h="3240431">
                <a:moveTo>
                  <a:pt x="0" y="0"/>
                </a:moveTo>
                <a:lnTo>
                  <a:pt x="1833045" y="0"/>
                </a:lnTo>
                <a:lnTo>
                  <a:pt x="1833045" y="3240431"/>
                </a:lnTo>
                <a:lnTo>
                  <a:pt x="0" y="32404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2724548" y="7958220"/>
            <a:ext cx="1068950" cy="1110627"/>
          </a:xfrm>
          <a:custGeom>
            <a:avLst/>
            <a:gdLst/>
            <a:ahLst/>
            <a:cxnLst/>
            <a:rect l="l" t="t" r="r" b="b"/>
            <a:pathLst>
              <a:path w="1068950" h="1110627">
                <a:moveTo>
                  <a:pt x="0" y="0"/>
                </a:moveTo>
                <a:lnTo>
                  <a:pt x="1068950" y="0"/>
                </a:lnTo>
                <a:lnTo>
                  <a:pt x="1068950" y="1110627"/>
                </a:lnTo>
                <a:lnTo>
                  <a:pt x="0" y="11106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82544" y="904875"/>
            <a:ext cx="5048031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2. 프로젝트 고도화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447" y="62150"/>
            <a:ext cx="2992565" cy="5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마무리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9952" y="2291539"/>
            <a:ext cx="217585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(1) 웹캠 추가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94277" y="2291539"/>
            <a:ext cx="511383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(2) 기능 추가 (ex. 정확도 판단)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9952" y="6074168"/>
            <a:ext cx="292907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(3) 모델 성능 향상</a:t>
            </a:r>
          </a:p>
        </p:txBody>
      </p:sp>
      <p:sp>
        <p:nvSpPr>
          <p:cNvPr id="20" name="Freeform 20"/>
          <p:cNvSpPr/>
          <p:nvPr/>
        </p:nvSpPr>
        <p:spPr>
          <a:xfrm>
            <a:off x="3975349" y="7958220"/>
            <a:ext cx="1068950" cy="1110627"/>
          </a:xfrm>
          <a:custGeom>
            <a:avLst/>
            <a:gdLst/>
            <a:ahLst/>
            <a:cxnLst/>
            <a:rect l="l" t="t" r="r" b="b"/>
            <a:pathLst>
              <a:path w="1068950" h="1110627">
                <a:moveTo>
                  <a:pt x="0" y="0"/>
                </a:moveTo>
                <a:lnTo>
                  <a:pt x="1068950" y="0"/>
                </a:lnTo>
                <a:lnTo>
                  <a:pt x="1068950" y="1110627"/>
                </a:lnTo>
                <a:lnTo>
                  <a:pt x="0" y="11106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5485037" y="7988234"/>
            <a:ext cx="1050599" cy="105059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194277" y="6074168"/>
            <a:ext cx="290843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(4) 운동 동작 추가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716611" y="7932508"/>
            <a:ext cx="206235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</a:rPr>
              <a:t>Good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</a:rPr>
              <a:t>Prediction</a:t>
            </a:r>
          </a:p>
        </p:txBody>
      </p:sp>
      <p:sp>
        <p:nvSpPr>
          <p:cNvPr id="26" name="Freeform 26"/>
          <p:cNvSpPr/>
          <p:nvPr/>
        </p:nvSpPr>
        <p:spPr>
          <a:xfrm>
            <a:off x="9469987" y="7064768"/>
            <a:ext cx="1543419" cy="2756106"/>
          </a:xfrm>
          <a:custGeom>
            <a:avLst/>
            <a:gdLst/>
            <a:ahLst/>
            <a:cxnLst/>
            <a:rect l="l" t="t" r="r" b="b"/>
            <a:pathLst>
              <a:path w="1543419" h="2756106">
                <a:moveTo>
                  <a:pt x="0" y="0"/>
                </a:moveTo>
                <a:lnTo>
                  <a:pt x="1543419" y="0"/>
                </a:lnTo>
                <a:lnTo>
                  <a:pt x="1543419" y="2756106"/>
                </a:lnTo>
                <a:lnTo>
                  <a:pt x="0" y="27561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27"/>
          <p:cNvSpPr/>
          <p:nvPr/>
        </p:nvSpPr>
        <p:spPr>
          <a:xfrm>
            <a:off x="11353552" y="7064768"/>
            <a:ext cx="1498320" cy="2756106"/>
          </a:xfrm>
          <a:custGeom>
            <a:avLst/>
            <a:gdLst/>
            <a:ahLst/>
            <a:cxnLst/>
            <a:rect l="l" t="t" r="r" b="b"/>
            <a:pathLst>
              <a:path w="1498320" h="2756106">
                <a:moveTo>
                  <a:pt x="0" y="0"/>
                </a:moveTo>
                <a:lnTo>
                  <a:pt x="1498319" y="0"/>
                </a:lnTo>
                <a:lnTo>
                  <a:pt x="1498319" y="2756106"/>
                </a:lnTo>
                <a:lnTo>
                  <a:pt x="0" y="27561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Freeform 28"/>
          <p:cNvSpPr/>
          <p:nvPr/>
        </p:nvSpPr>
        <p:spPr>
          <a:xfrm>
            <a:off x="13254945" y="7064768"/>
            <a:ext cx="2625817" cy="2756106"/>
          </a:xfrm>
          <a:custGeom>
            <a:avLst/>
            <a:gdLst/>
            <a:ahLst/>
            <a:cxnLst/>
            <a:rect l="l" t="t" r="r" b="b"/>
            <a:pathLst>
              <a:path w="2625817" h="2756106">
                <a:moveTo>
                  <a:pt x="0" y="0"/>
                </a:moveTo>
                <a:lnTo>
                  <a:pt x="2625818" y="0"/>
                </a:lnTo>
                <a:lnTo>
                  <a:pt x="2625818" y="2756106"/>
                </a:lnTo>
                <a:lnTo>
                  <a:pt x="0" y="275610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Freeform 29"/>
          <p:cNvSpPr/>
          <p:nvPr/>
        </p:nvSpPr>
        <p:spPr>
          <a:xfrm>
            <a:off x="16404907" y="7064768"/>
            <a:ext cx="1708786" cy="2756106"/>
          </a:xfrm>
          <a:custGeom>
            <a:avLst/>
            <a:gdLst/>
            <a:ahLst/>
            <a:cxnLst/>
            <a:rect l="l" t="t" r="r" b="b"/>
            <a:pathLst>
              <a:path w="1708786" h="2756106">
                <a:moveTo>
                  <a:pt x="0" y="0"/>
                </a:moveTo>
                <a:lnTo>
                  <a:pt x="1708786" y="0"/>
                </a:lnTo>
                <a:lnTo>
                  <a:pt x="1708786" y="2756106"/>
                </a:lnTo>
                <a:lnTo>
                  <a:pt x="0" y="275610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TextBox 30"/>
          <p:cNvSpPr txBox="1"/>
          <p:nvPr/>
        </p:nvSpPr>
        <p:spPr>
          <a:xfrm>
            <a:off x="16989362" y="9855200"/>
            <a:ext cx="119386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14 / 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992118" cy="752949"/>
            <a:chOff x="0" y="0"/>
            <a:chExt cx="788048" cy="198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8048" cy="198308"/>
            </a:xfrm>
            <a:custGeom>
              <a:avLst/>
              <a:gdLst/>
              <a:ahLst/>
              <a:cxn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96059" y="6667655"/>
            <a:ext cx="2332214" cy="5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김지훈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544" y="904875"/>
            <a:ext cx="2829662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3. 느낀 점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447" y="62150"/>
            <a:ext cx="2992565" cy="5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마무리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48452" y="2454357"/>
            <a:ext cx="1085255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E3DD"/>
                </a:solidFill>
                <a:latin typeface="Nanum Square Ultra-Bold"/>
              </a:rPr>
              <a:t>HW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40268" y="5797883"/>
            <a:ext cx="1478459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E3DD"/>
                </a:solidFill>
                <a:latin typeface="Nanum Square Ultra-Bold"/>
              </a:rPr>
              <a:t>SW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10204" y="2906089"/>
            <a:ext cx="3615505" cy="6080669"/>
            <a:chOff x="0" y="0"/>
            <a:chExt cx="3133810" cy="52705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3810" cy="5270540"/>
            </a:xfrm>
            <a:custGeom>
              <a:avLst/>
              <a:gdLst/>
              <a:ahLst/>
              <a:cxnLst/>
              <a:rect l="l" t="t" r="r" b="b"/>
              <a:pathLst>
                <a:path w="3133810" h="5270540">
                  <a:moveTo>
                    <a:pt x="3009350" y="5270540"/>
                  </a:moveTo>
                  <a:lnTo>
                    <a:pt x="124460" y="5270540"/>
                  </a:lnTo>
                  <a:cubicBezTo>
                    <a:pt x="55880" y="5270540"/>
                    <a:pt x="0" y="5214660"/>
                    <a:pt x="0" y="51460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146080"/>
                  </a:lnTo>
                  <a:cubicBezTo>
                    <a:pt x="3133810" y="5214660"/>
                    <a:pt x="3077930" y="5270540"/>
                    <a:pt x="3009350" y="5270540"/>
                  </a:cubicBez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176070" y="2906089"/>
            <a:ext cx="3615505" cy="6080669"/>
            <a:chOff x="0" y="0"/>
            <a:chExt cx="3133810" cy="52705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3810" cy="5270540"/>
            </a:xfrm>
            <a:custGeom>
              <a:avLst/>
              <a:gdLst/>
              <a:ahLst/>
              <a:cxnLst/>
              <a:rect l="l" t="t" r="r" b="b"/>
              <a:pathLst>
                <a:path w="3133810" h="5270540">
                  <a:moveTo>
                    <a:pt x="3009350" y="5270540"/>
                  </a:moveTo>
                  <a:lnTo>
                    <a:pt x="124460" y="5270540"/>
                  </a:lnTo>
                  <a:cubicBezTo>
                    <a:pt x="55880" y="5270540"/>
                    <a:pt x="0" y="5214660"/>
                    <a:pt x="0" y="51460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146080"/>
                  </a:lnTo>
                  <a:cubicBezTo>
                    <a:pt x="3133810" y="5214660"/>
                    <a:pt x="3077930" y="5270540"/>
                    <a:pt x="3009350" y="5270540"/>
                  </a:cubicBez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41935" y="2906089"/>
            <a:ext cx="3615505" cy="6080669"/>
            <a:chOff x="0" y="0"/>
            <a:chExt cx="3133810" cy="527053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3810" cy="5270540"/>
            </a:xfrm>
            <a:custGeom>
              <a:avLst/>
              <a:gdLst/>
              <a:ahLst/>
              <a:cxnLst/>
              <a:rect l="l" t="t" r="r" b="b"/>
              <a:pathLst>
                <a:path w="3133810" h="5270540">
                  <a:moveTo>
                    <a:pt x="3009350" y="5270540"/>
                  </a:moveTo>
                  <a:lnTo>
                    <a:pt x="124460" y="5270540"/>
                  </a:lnTo>
                  <a:cubicBezTo>
                    <a:pt x="55880" y="5270540"/>
                    <a:pt x="0" y="5214660"/>
                    <a:pt x="0" y="51460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146080"/>
                  </a:lnTo>
                  <a:cubicBezTo>
                    <a:pt x="3133810" y="5214660"/>
                    <a:pt x="3077930" y="5270540"/>
                    <a:pt x="3009350" y="5270540"/>
                  </a:cubicBez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862291" y="2906089"/>
            <a:ext cx="3615505" cy="6080669"/>
            <a:chOff x="0" y="0"/>
            <a:chExt cx="3133810" cy="527053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33810" cy="5270540"/>
            </a:xfrm>
            <a:custGeom>
              <a:avLst/>
              <a:gdLst/>
              <a:ahLst/>
              <a:cxnLst/>
              <a:rect l="l" t="t" r="r" b="b"/>
              <a:pathLst>
                <a:path w="3133810" h="5270540">
                  <a:moveTo>
                    <a:pt x="3009350" y="5270540"/>
                  </a:moveTo>
                  <a:lnTo>
                    <a:pt x="124460" y="5270540"/>
                  </a:lnTo>
                  <a:cubicBezTo>
                    <a:pt x="55880" y="5270540"/>
                    <a:pt x="0" y="5214660"/>
                    <a:pt x="0" y="51460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146080"/>
                  </a:lnTo>
                  <a:cubicBezTo>
                    <a:pt x="3133810" y="5214660"/>
                    <a:pt x="3077930" y="5270540"/>
                    <a:pt x="3009350" y="5270540"/>
                  </a:cubicBez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4503936" y="3379130"/>
            <a:ext cx="2332214" cy="2332214"/>
          </a:xfrm>
          <a:custGeom>
            <a:avLst/>
            <a:gdLst/>
            <a:ahLst/>
            <a:cxnLst/>
            <a:rect l="l" t="t" r="r" b="b"/>
            <a:pathLst>
              <a:path w="2332214" h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0183581" y="3379130"/>
            <a:ext cx="2332214" cy="2332214"/>
          </a:xfrm>
          <a:custGeom>
            <a:avLst/>
            <a:gdLst/>
            <a:ahLst/>
            <a:cxnLst/>
            <a:rect l="l" t="t" r="r" b="b"/>
            <a:pathLst>
              <a:path w="2332214" h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5817715" y="3379130"/>
            <a:ext cx="2332214" cy="2332214"/>
          </a:xfrm>
          <a:custGeom>
            <a:avLst/>
            <a:gdLst/>
            <a:ahLst/>
            <a:cxnLst/>
            <a:rect l="l" t="t" r="r" b="b"/>
            <a:pathLst>
              <a:path w="2332214" h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1451850" y="3379130"/>
            <a:ext cx="2332214" cy="2332214"/>
          </a:xfrm>
          <a:custGeom>
            <a:avLst/>
            <a:gdLst/>
            <a:ahLst/>
            <a:cxnLst/>
            <a:rect l="l" t="t" r="r" b="b"/>
            <a:pathLst>
              <a:path w="2332214" h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451850" y="5889447"/>
            <a:ext cx="2332214" cy="5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김지훈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17715" y="5889447"/>
            <a:ext cx="2332214" cy="5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신나라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83581" y="5889447"/>
            <a:ext cx="2332214" cy="5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임지원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548091" y="5889447"/>
            <a:ext cx="2332214" cy="5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차창섭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04996" y="6680784"/>
            <a:ext cx="3157653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E3DD"/>
                </a:solidFill>
                <a:latin typeface="Nanum Square Ultra-Bold"/>
                <a:ea typeface="Nanum Square Ultra-Bold"/>
              </a:rPr>
              <a:t>처음 조장을 맡아 부족한 점이 많았을 것 같아서 팀원들에게 미안하고 고마움. 시간이 더 있었으면 프로젝트를 더 완성도 있게 만들 수 있을 것 같다는 생각에 아쉽기도 함.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70861" y="6680784"/>
            <a:ext cx="3157653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E3DD"/>
                </a:solidFill>
                <a:latin typeface="Nanum Square Ultra-Bold"/>
                <a:ea typeface="Nanum Square Ultra-Bold"/>
              </a:rPr>
              <a:t>시행착오가 많았던 만큼 다양한 방식들을 경험해 볼 수 있는 좋은 기회였던 것 같다. 추후에 좀 더 완성도 있는 모습으로 구현해내면 좋을 것 같다.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091217" y="6680784"/>
            <a:ext cx="3157653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E3DD"/>
                </a:solidFill>
                <a:latin typeface="Nanum Square Ultra-Bold"/>
                <a:ea typeface="Nanum Square Ultra-Bold"/>
              </a:rPr>
              <a:t>이번 프로젝트에서는 동작을 학습시키기 위해 다양한 방법을 시도했습니다. 이를 통해 여러 모델 학습 경험을 쌓고, 새로운 접근 방식을 배울 수 있었습니다.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39130" y="6680784"/>
            <a:ext cx="3157653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E3DD"/>
                </a:solidFill>
                <a:latin typeface="Nanum Square Ultra-Bold"/>
                <a:ea typeface="Nanum Square Ultra-Bold"/>
              </a:rPr>
              <a:t>프로젝트를 진행하며 부족함을 느꼈다. 많이 막혔던 만큼 다방면으로 시도하는 경험을 할 수 있어 좋았다. 영상 촬영하며 다리가 너무 아팠다.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FFE3DD"/>
              </a:solidFill>
              <a:latin typeface="Nanum Square Ultra-Bold"/>
              <a:ea typeface="Nanum Square Ultra-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989362" y="9855200"/>
            <a:ext cx="119386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15 / 15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19985" y="4640263"/>
            <a:ext cx="5048031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감사합니다 :)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6211" y="-1291530"/>
            <a:ext cx="16175578" cy="4088010"/>
          </a:xfrm>
          <a:custGeom>
            <a:avLst/>
            <a:gdLst/>
            <a:ahLst/>
            <a:cxnLst/>
            <a:rect l="l" t="t" r="r" b="b"/>
            <a:pathLst>
              <a:path w="16175578" h="4088010">
                <a:moveTo>
                  <a:pt x="0" y="0"/>
                </a:moveTo>
                <a:lnTo>
                  <a:pt x="16175578" y="0"/>
                </a:lnTo>
                <a:lnTo>
                  <a:pt x="16175578" y="4088010"/>
                </a:lnTo>
                <a:lnTo>
                  <a:pt x="0" y="408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431049" y="9375259"/>
            <a:ext cx="19150097" cy="1836997"/>
            <a:chOff x="0" y="0"/>
            <a:chExt cx="5043647" cy="483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43647" cy="483818"/>
            </a:xfrm>
            <a:custGeom>
              <a:avLst/>
              <a:gdLst/>
              <a:ahLst/>
              <a:cxnLst/>
              <a:rect l="l" t="t" r="r" b="b"/>
              <a:pathLst>
                <a:path w="5043647" h="483818">
                  <a:moveTo>
                    <a:pt x="0" y="0"/>
                  </a:moveTo>
                  <a:lnTo>
                    <a:pt x="5043647" y="0"/>
                  </a:lnTo>
                  <a:lnTo>
                    <a:pt x="5043647" y="483818"/>
                  </a:lnTo>
                  <a:lnTo>
                    <a:pt x="0" y="483818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043647" cy="531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2910780"/>
            <a:ext cx="16230600" cy="1239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>
                <a:solidFill>
                  <a:srgbClr val="54243E"/>
                </a:solidFill>
                <a:ea typeface="Nanum Square Ultra-Bold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4154" y="5664009"/>
            <a:ext cx="4566653" cy="262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ea typeface="Nanum Square Ultra-Bold"/>
              </a:rPr>
              <a:t>프로젝트 개요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54243E"/>
              </a:solidFill>
              <a:ea typeface="Nanum Square Ultra-Bold"/>
            </a:endParaR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(1) 프로젝트 배경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(2) 프로젝트 소개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(3) 팀원 소개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(4) 개발 환경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950569" y="4150053"/>
            <a:ext cx="1413823" cy="14138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A69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78747" y="4156366"/>
            <a:ext cx="1357467" cy="1239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>
                <a:solidFill>
                  <a:srgbClr val="54243E"/>
                </a:solidFill>
                <a:latin typeface="Nanum Square Ultra-Bold"/>
              </a:rPr>
              <a:t>01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231417" y="4150053"/>
            <a:ext cx="1413823" cy="141382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A69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259595" y="4156366"/>
            <a:ext cx="1357467" cy="1239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>
                <a:solidFill>
                  <a:srgbClr val="54243E"/>
                </a:solidFill>
                <a:latin typeface="Nanum Square Ultra-Bold"/>
              </a:rPr>
              <a:t>02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597990" y="4150053"/>
            <a:ext cx="1413823" cy="141382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A69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626167" y="4156366"/>
            <a:ext cx="1357467" cy="1239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>
                <a:solidFill>
                  <a:srgbClr val="54243E"/>
                </a:solidFill>
                <a:latin typeface="Nanum Square Ultra-Bold"/>
              </a:rPr>
              <a:t>03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907412" y="4150053"/>
            <a:ext cx="1413823" cy="141382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A69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935590" y="4156366"/>
            <a:ext cx="1357467" cy="1239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>
                <a:solidFill>
                  <a:srgbClr val="54243E"/>
                </a:solidFill>
                <a:latin typeface="Nanum Square Ultra-Bold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655002" y="5664009"/>
            <a:ext cx="4566653" cy="218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ea typeface="Nanum Square Ultra-Bold"/>
              </a:rPr>
              <a:t>프로젝트 개발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54243E"/>
              </a:solidFill>
              <a:ea typeface="Nanum Square Ultra-Bold"/>
            </a:endParaR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(1) 프로젝트 구조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(2) 모델 학습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(3) UI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330997" y="5664009"/>
            <a:ext cx="4566653" cy="218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ea typeface="Nanum Square Ultra-Bold"/>
              </a:rPr>
              <a:t>프로젝트 마무리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54243E"/>
              </a:solidFill>
              <a:ea typeface="Nanum Square Ultra-Bold"/>
            </a:endParaR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(1) 고찰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(2) 프로젝트 고도화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(3) 느낀 점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021574" y="5664009"/>
            <a:ext cx="4566653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ea typeface="Nanum Square Ultra-Bold"/>
              </a:rPr>
              <a:t>프로젝트 구현 결과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54243E"/>
              </a:solidFill>
              <a:ea typeface="Nanum Square Ultra-Bol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(1) 시연 영상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992118" cy="752949"/>
            <a:chOff x="0" y="0"/>
            <a:chExt cx="788048" cy="198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8048" cy="198308"/>
            </a:xfrm>
            <a:custGeom>
              <a:avLst/>
              <a:gdLst/>
              <a:ahLst/>
              <a:cxn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908524" y="1718847"/>
            <a:ext cx="5742130" cy="7647312"/>
          </a:xfrm>
          <a:custGeom>
            <a:avLst/>
            <a:gdLst/>
            <a:ahLst/>
            <a:cxnLst/>
            <a:rect l="l" t="t" r="r" b="b"/>
            <a:pathLst>
              <a:path w="5742130" h="7647312">
                <a:moveTo>
                  <a:pt x="0" y="0"/>
                </a:moveTo>
                <a:lnTo>
                  <a:pt x="5742130" y="0"/>
                </a:lnTo>
                <a:lnTo>
                  <a:pt x="5742130" y="7647313"/>
                </a:lnTo>
                <a:lnTo>
                  <a:pt x="0" y="7647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4590984" y="5470046"/>
            <a:ext cx="1213384" cy="121338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3200" y="-57150"/>
              <a:ext cx="406400" cy="768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-415498" y="904875"/>
            <a:ext cx="5033123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1.프로젝트 배경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9952" y="62150"/>
            <a:ext cx="2332214" cy="5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4611" y="3049027"/>
            <a:ext cx="8673215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바쁜 생활 속에 피트니스 센터를 찾지 못하는 사람 증가.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직장 생활과 불규칙한 생활습관, 육아 및 집안일 등으로 인해 운동을 하지 못하는 사람들을 위한 대안이 없을까 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5767" y="7378755"/>
            <a:ext cx="804381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Ultra-Bold"/>
              </a:rPr>
              <a:t>누구나 집에서 쉽게 따라할 수 있는 </a:t>
            </a:r>
            <a:r>
              <a:rPr lang="en-US" sz="3000">
                <a:solidFill>
                  <a:srgbClr val="FF3131"/>
                </a:solidFill>
                <a:ea typeface="Nanum Square Ultra-Bold"/>
              </a:rPr>
              <a:t>홈트레이닝</a:t>
            </a: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 등장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094137" y="9855200"/>
            <a:ext cx="119386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1 / 15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992118" cy="752949"/>
            <a:chOff x="0" y="0"/>
            <a:chExt cx="788048" cy="198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8048" cy="198308"/>
            </a:xfrm>
            <a:custGeom>
              <a:avLst/>
              <a:gdLst/>
              <a:ahLst/>
              <a:cxn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562113" y="3512297"/>
            <a:ext cx="8203631" cy="5746003"/>
          </a:xfrm>
          <a:custGeom>
            <a:avLst/>
            <a:gdLst/>
            <a:ahLst/>
            <a:cxnLst/>
            <a:rect l="l" t="t" r="r" b="b"/>
            <a:pathLst>
              <a:path w="8203631" h="5746003">
                <a:moveTo>
                  <a:pt x="0" y="0"/>
                </a:moveTo>
                <a:lnTo>
                  <a:pt x="8203631" y="0"/>
                </a:lnTo>
                <a:lnTo>
                  <a:pt x="8203631" y="5746003"/>
                </a:lnTo>
                <a:lnTo>
                  <a:pt x="0" y="5746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-226996" y="904875"/>
            <a:ext cx="5033123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2. 프로젝트 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12694" y="2121693"/>
            <a:ext cx="8862612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3131"/>
                </a:solidFill>
                <a:ea typeface="Nanum Square Ultra-Bold"/>
              </a:rPr>
              <a:t>홈트레이닝 솔루션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9952" y="62150"/>
            <a:ext cx="2332214" cy="5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8708" y="4733685"/>
            <a:ext cx="8934838" cy="376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1. 운동 영상을 직접 촬영</a:t>
            </a:r>
          </a:p>
          <a:p>
            <a:pPr algn="just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2. 각도 추출 하여 시계열 데이터셋 구축</a:t>
            </a:r>
          </a:p>
          <a:p>
            <a:pPr algn="just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3. LSTM방식으로 모델 학습</a:t>
            </a:r>
          </a:p>
          <a:p>
            <a:pPr algn="just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4. 학습된 모델로 추가 기능 구현 (운동 횟수 count)</a:t>
            </a:r>
          </a:p>
          <a:p>
            <a:pPr algn="just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5. 실시간 웹캠으로 운동 동작 예측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94137" y="9855200"/>
            <a:ext cx="119386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2 / 15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992118" cy="752949"/>
            <a:chOff x="0" y="0"/>
            <a:chExt cx="788048" cy="198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8048" cy="198308"/>
            </a:xfrm>
            <a:custGeom>
              <a:avLst/>
              <a:gdLst/>
              <a:ahLst/>
              <a:cxn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10204" y="2906089"/>
            <a:ext cx="3615505" cy="5193322"/>
            <a:chOff x="0" y="0"/>
            <a:chExt cx="3133810" cy="45014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3810" cy="4501414"/>
            </a:xfrm>
            <a:custGeom>
              <a:avLst/>
              <a:gdLst/>
              <a:ahLst/>
              <a:cxnLst/>
              <a:rect l="l" t="t" r="r" b="b"/>
              <a:pathLst>
                <a:path w="3133810" h="4501414">
                  <a:moveTo>
                    <a:pt x="3009350" y="4501414"/>
                  </a:moveTo>
                  <a:lnTo>
                    <a:pt x="124460" y="4501414"/>
                  </a:lnTo>
                  <a:cubicBezTo>
                    <a:pt x="55880" y="4501414"/>
                    <a:pt x="0" y="4445534"/>
                    <a:pt x="0" y="43769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376954"/>
                  </a:lnTo>
                  <a:cubicBezTo>
                    <a:pt x="3133810" y="4445534"/>
                    <a:pt x="3077930" y="4501414"/>
                    <a:pt x="3009350" y="4501414"/>
                  </a:cubicBez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176070" y="2906089"/>
            <a:ext cx="3615505" cy="5193322"/>
            <a:chOff x="0" y="0"/>
            <a:chExt cx="3133810" cy="45014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33810" cy="4501414"/>
            </a:xfrm>
            <a:custGeom>
              <a:avLst/>
              <a:gdLst/>
              <a:ahLst/>
              <a:cxnLst/>
              <a:rect l="l" t="t" r="r" b="b"/>
              <a:pathLst>
                <a:path w="3133810" h="4501414">
                  <a:moveTo>
                    <a:pt x="3009350" y="4501414"/>
                  </a:moveTo>
                  <a:lnTo>
                    <a:pt x="124460" y="4501414"/>
                  </a:lnTo>
                  <a:cubicBezTo>
                    <a:pt x="55880" y="4501414"/>
                    <a:pt x="0" y="4445534"/>
                    <a:pt x="0" y="43769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376954"/>
                  </a:lnTo>
                  <a:cubicBezTo>
                    <a:pt x="3133810" y="4445534"/>
                    <a:pt x="3077930" y="4501414"/>
                    <a:pt x="3009350" y="4501414"/>
                  </a:cubicBez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41935" y="2906089"/>
            <a:ext cx="3615505" cy="5193322"/>
            <a:chOff x="0" y="0"/>
            <a:chExt cx="3133810" cy="45014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3810" cy="4501414"/>
            </a:xfrm>
            <a:custGeom>
              <a:avLst/>
              <a:gdLst/>
              <a:ahLst/>
              <a:cxnLst/>
              <a:rect l="l" t="t" r="r" b="b"/>
              <a:pathLst>
                <a:path w="3133810" h="4501414">
                  <a:moveTo>
                    <a:pt x="3009350" y="4501414"/>
                  </a:moveTo>
                  <a:lnTo>
                    <a:pt x="124460" y="4501414"/>
                  </a:lnTo>
                  <a:cubicBezTo>
                    <a:pt x="55880" y="4501414"/>
                    <a:pt x="0" y="4445534"/>
                    <a:pt x="0" y="43769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376954"/>
                  </a:lnTo>
                  <a:cubicBezTo>
                    <a:pt x="3133810" y="4445534"/>
                    <a:pt x="3077930" y="4501414"/>
                    <a:pt x="3009350" y="4501414"/>
                  </a:cubicBez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862291" y="2906089"/>
            <a:ext cx="3615505" cy="5193322"/>
            <a:chOff x="0" y="0"/>
            <a:chExt cx="3133810" cy="45014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3810" cy="4501414"/>
            </a:xfrm>
            <a:custGeom>
              <a:avLst/>
              <a:gdLst/>
              <a:ahLst/>
              <a:cxnLst/>
              <a:rect l="l" t="t" r="r" b="b"/>
              <a:pathLst>
                <a:path w="3133810" h="4501414">
                  <a:moveTo>
                    <a:pt x="3009350" y="4501414"/>
                  </a:moveTo>
                  <a:lnTo>
                    <a:pt x="124460" y="4501414"/>
                  </a:lnTo>
                  <a:cubicBezTo>
                    <a:pt x="55880" y="4501414"/>
                    <a:pt x="0" y="4445534"/>
                    <a:pt x="0" y="43769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376954"/>
                  </a:lnTo>
                  <a:cubicBezTo>
                    <a:pt x="3133810" y="4445534"/>
                    <a:pt x="3077930" y="4501414"/>
                    <a:pt x="3009350" y="4501414"/>
                  </a:cubicBez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4503936" y="3379130"/>
            <a:ext cx="2332214" cy="2332214"/>
          </a:xfrm>
          <a:custGeom>
            <a:avLst/>
            <a:gdLst/>
            <a:ahLst/>
            <a:cxnLst/>
            <a:rect l="l" t="t" r="r" b="b"/>
            <a:pathLst>
              <a:path w="2332214" h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0183581" y="3379130"/>
            <a:ext cx="2332214" cy="2332214"/>
          </a:xfrm>
          <a:custGeom>
            <a:avLst/>
            <a:gdLst/>
            <a:ahLst/>
            <a:cxnLst/>
            <a:rect l="l" t="t" r="r" b="b"/>
            <a:pathLst>
              <a:path w="2332214" h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5817715" y="3379130"/>
            <a:ext cx="2332214" cy="2332214"/>
          </a:xfrm>
          <a:custGeom>
            <a:avLst/>
            <a:gdLst/>
            <a:ahLst/>
            <a:cxnLst/>
            <a:rect l="l" t="t" r="r" b="b"/>
            <a:pathLst>
              <a:path w="2332214" h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451850" y="3379130"/>
            <a:ext cx="2332214" cy="2332214"/>
          </a:xfrm>
          <a:custGeom>
            <a:avLst/>
            <a:gdLst/>
            <a:ahLst/>
            <a:cxnLst/>
            <a:rect l="l" t="t" r="r" b="b"/>
            <a:pathLst>
              <a:path w="2332214" h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-226996" y="904875"/>
            <a:ext cx="3898144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3. 팀원 소개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9952" y="62150"/>
            <a:ext cx="2332214" cy="5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1850" y="5889447"/>
            <a:ext cx="2332214" cy="5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김지훈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17715" y="5889447"/>
            <a:ext cx="2332214" cy="5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신나라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83581" y="5889447"/>
            <a:ext cx="2332214" cy="5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임지원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548091" y="5889447"/>
            <a:ext cx="2332214" cy="5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차창섭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6671259"/>
            <a:ext cx="3157653" cy="87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E3DD"/>
                </a:solidFill>
                <a:latin typeface="Nanum Square Ultra-Bold"/>
                <a:ea typeface="Nanum Square Ultra-Bold"/>
              </a:rPr>
              <a:t>AI 모델 학습 및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E3DD"/>
                </a:solidFill>
                <a:latin typeface="Nanum Square Ultra-Bold"/>
                <a:ea typeface="Nanum Square Ultra-Bold"/>
              </a:rPr>
              <a:t>UI 초기 설정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04996" y="6671259"/>
            <a:ext cx="3157653" cy="87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E3DD"/>
                </a:solidFill>
                <a:ea typeface="Nanum Square Ultra-Bold"/>
              </a:rPr>
              <a:t>모델 기반 기능 추가 및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E3DD"/>
                </a:solidFill>
                <a:ea typeface="Nanum Square Ultra-Bold"/>
              </a:rPr>
              <a:t>프로젝트 전체 관리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770861" y="6671259"/>
            <a:ext cx="3157653" cy="87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E3DD"/>
                </a:solidFill>
                <a:latin typeface="Nanum Square Ultra-Bold"/>
                <a:ea typeface="Nanum Square Ultra-Bold"/>
              </a:rPr>
              <a:t>UI 담당 및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E3DD"/>
                </a:solidFill>
                <a:ea typeface="Nanum Square Ultra-Bold"/>
              </a:rPr>
              <a:t>데이터베이스 구축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091217" y="6671259"/>
            <a:ext cx="3157653" cy="87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E3DD"/>
                </a:solidFill>
                <a:latin typeface="Nanum Square Ultra-Bold"/>
                <a:ea typeface="Nanum Square Ultra-Bold"/>
              </a:rPr>
              <a:t>AI 모델 학습 및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E3DD"/>
                </a:solidFill>
                <a:ea typeface="Nanum Square Ultra-Bold"/>
              </a:rPr>
              <a:t>모델 기반 기능 추가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094137" y="9855200"/>
            <a:ext cx="119386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3 / 15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992118" cy="752949"/>
            <a:chOff x="0" y="0"/>
            <a:chExt cx="788048" cy="198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8048" cy="198308"/>
            </a:xfrm>
            <a:custGeom>
              <a:avLst/>
              <a:gdLst/>
              <a:ahLst/>
              <a:cxn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96059" y="6667655"/>
            <a:ext cx="2332214" cy="5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김지훈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90681" y="2206625"/>
            <a:ext cx="16306638" cy="7430167"/>
            <a:chOff x="0" y="0"/>
            <a:chExt cx="14134099" cy="64402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34100" cy="6440243"/>
            </a:xfrm>
            <a:custGeom>
              <a:avLst/>
              <a:gdLst/>
              <a:ahLst/>
              <a:cxnLst/>
              <a:rect l="l" t="t" r="r" b="b"/>
              <a:pathLst>
                <a:path w="14134100" h="6440243">
                  <a:moveTo>
                    <a:pt x="14009639" y="6440243"/>
                  </a:moveTo>
                  <a:lnTo>
                    <a:pt x="124460" y="6440243"/>
                  </a:lnTo>
                  <a:cubicBezTo>
                    <a:pt x="55880" y="6440243"/>
                    <a:pt x="0" y="6384363"/>
                    <a:pt x="0" y="63157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009639" y="0"/>
                  </a:lnTo>
                  <a:cubicBezTo>
                    <a:pt x="14078220" y="0"/>
                    <a:pt x="14134100" y="55880"/>
                    <a:pt x="14134100" y="124460"/>
                  </a:cubicBezTo>
                  <a:lnTo>
                    <a:pt x="14134100" y="6315783"/>
                  </a:lnTo>
                  <a:cubicBezTo>
                    <a:pt x="14134100" y="6384363"/>
                    <a:pt x="14078220" y="6440243"/>
                    <a:pt x="14009639" y="6440243"/>
                  </a:cubicBez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644359" y="3756107"/>
            <a:ext cx="1248048" cy="1248048"/>
          </a:xfrm>
          <a:custGeom>
            <a:avLst/>
            <a:gdLst/>
            <a:ahLst/>
            <a:cxnLst/>
            <a:rect l="l" t="t" r="r" b="b"/>
            <a:pathLst>
              <a:path w="1248048" h="1248048">
                <a:moveTo>
                  <a:pt x="0" y="0"/>
                </a:moveTo>
                <a:lnTo>
                  <a:pt x="1248048" y="0"/>
                </a:lnTo>
                <a:lnTo>
                  <a:pt x="1248048" y="1248048"/>
                </a:lnTo>
                <a:lnTo>
                  <a:pt x="0" y="1248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644477" y="6981980"/>
            <a:ext cx="1270042" cy="1270042"/>
          </a:xfrm>
          <a:custGeom>
            <a:avLst/>
            <a:gdLst/>
            <a:ahLst/>
            <a:cxnLst/>
            <a:rect l="l" t="t" r="r" b="b"/>
            <a:pathLst>
              <a:path w="1270042" h="1270042">
                <a:moveTo>
                  <a:pt x="0" y="0"/>
                </a:moveTo>
                <a:lnTo>
                  <a:pt x="1270042" y="0"/>
                </a:lnTo>
                <a:lnTo>
                  <a:pt x="1270042" y="1270042"/>
                </a:lnTo>
                <a:lnTo>
                  <a:pt x="0" y="1270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6252274" y="7088714"/>
            <a:ext cx="1137630" cy="1056574"/>
          </a:xfrm>
          <a:custGeom>
            <a:avLst/>
            <a:gdLst/>
            <a:ahLst/>
            <a:cxnLst/>
            <a:rect l="l" t="t" r="r" b="b"/>
            <a:pathLst>
              <a:path w="1137630" h="1056574">
                <a:moveTo>
                  <a:pt x="0" y="0"/>
                </a:moveTo>
                <a:lnTo>
                  <a:pt x="1137630" y="0"/>
                </a:lnTo>
                <a:lnTo>
                  <a:pt x="1137630" y="1056574"/>
                </a:lnTo>
                <a:lnTo>
                  <a:pt x="0" y="1056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750939" y="8328222"/>
            <a:ext cx="1057117" cy="1130234"/>
          </a:xfrm>
          <a:custGeom>
            <a:avLst/>
            <a:gdLst/>
            <a:ahLst/>
            <a:cxnLst/>
            <a:rect l="l" t="t" r="r" b="b"/>
            <a:pathLst>
              <a:path w="1057117" h="1130234">
                <a:moveTo>
                  <a:pt x="0" y="0"/>
                </a:moveTo>
                <a:lnTo>
                  <a:pt x="1057117" y="0"/>
                </a:lnTo>
                <a:lnTo>
                  <a:pt x="1057117" y="1130234"/>
                </a:lnTo>
                <a:lnTo>
                  <a:pt x="0" y="11302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6252274" y="8328222"/>
            <a:ext cx="1169258" cy="1169258"/>
          </a:xfrm>
          <a:custGeom>
            <a:avLst/>
            <a:gdLst/>
            <a:ahLst/>
            <a:cxnLst/>
            <a:rect l="l" t="t" r="r" b="b"/>
            <a:pathLst>
              <a:path w="1169258" h="1169258">
                <a:moveTo>
                  <a:pt x="0" y="0"/>
                </a:moveTo>
                <a:lnTo>
                  <a:pt x="1169258" y="0"/>
                </a:lnTo>
                <a:lnTo>
                  <a:pt x="1169258" y="1169258"/>
                </a:lnTo>
                <a:lnTo>
                  <a:pt x="0" y="11692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1646878" y="7680454"/>
            <a:ext cx="2882970" cy="1441485"/>
          </a:xfrm>
          <a:custGeom>
            <a:avLst/>
            <a:gdLst/>
            <a:ahLst/>
            <a:cxnLst/>
            <a:rect l="l" t="t" r="r" b="b"/>
            <a:pathLst>
              <a:path w="2882970" h="1441485">
                <a:moveTo>
                  <a:pt x="0" y="0"/>
                </a:moveTo>
                <a:lnTo>
                  <a:pt x="2882970" y="0"/>
                </a:lnTo>
                <a:lnTo>
                  <a:pt x="2882970" y="1441485"/>
                </a:lnTo>
                <a:lnTo>
                  <a:pt x="0" y="14414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-226996" y="904875"/>
            <a:ext cx="3898144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4. 개발 환경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9952" y="62150"/>
            <a:ext cx="2332214" cy="5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48452" y="2454357"/>
            <a:ext cx="1243955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E3DD"/>
                </a:solidFill>
                <a:latin typeface="Nanum Square Ultra-Bold"/>
              </a:rPr>
              <a:t>HW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40268" y="5797883"/>
            <a:ext cx="1478459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E3DD"/>
                </a:solidFill>
                <a:latin typeface="Nanum Square Ultra-Bold"/>
              </a:rPr>
              <a:t>SW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59107" y="4065806"/>
            <a:ext cx="85937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웹캠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36327" y="7302676"/>
            <a:ext cx="218008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latin typeface="Nanum Square Ultra-Bold"/>
              </a:rPr>
              <a:t>MediaPipe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08828" y="7409410"/>
            <a:ext cx="171577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latin typeface="Nanum Square Ultra-Bold"/>
              </a:rPr>
              <a:t>OpenCV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36327" y="8579014"/>
            <a:ext cx="218008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latin typeface="Nanum Square Ultra-Bold"/>
              </a:rPr>
              <a:t>Tensorflow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50132" y="8579014"/>
            <a:ext cx="136496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latin typeface="Nanum Square Ultra-Bold"/>
              </a:rPr>
              <a:t>Tkinter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43693" y="8579014"/>
            <a:ext cx="136496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latin typeface="Nanum Square Ultra-Bold"/>
              </a:rPr>
              <a:t>Python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758448" y="8067360"/>
            <a:ext cx="136496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latin typeface="Nanum Square Ultra-Bold"/>
              </a:rPr>
              <a:t>Socket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094137" y="9855200"/>
            <a:ext cx="119386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4 / 15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992118" cy="752949"/>
            <a:chOff x="0" y="0"/>
            <a:chExt cx="788048" cy="198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8048" cy="198308"/>
            </a:xfrm>
            <a:custGeom>
              <a:avLst/>
              <a:gdLst/>
              <a:ahLst/>
              <a:cxn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0681" y="2206625"/>
            <a:ext cx="16306638" cy="7430167"/>
            <a:chOff x="0" y="0"/>
            <a:chExt cx="14134099" cy="64402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134100" cy="6440243"/>
            </a:xfrm>
            <a:custGeom>
              <a:avLst/>
              <a:gdLst/>
              <a:ahLst/>
              <a:cxnLst/>
              <a:rect l="l" t="t" r="r" b="b"/>
              <a:pathLst>
                <a:path w="14134100" h="6440243">
                  <a:moveTo>
                    <a:pt x="14009639" y="6440243"/>
                  </a:moveTo>
                  <a:lnTo>
                    <a:pt x="124460" y="6440243"/>
                  </a:lnTo>
                  <a:cubicBezTo>
                    <a:pt x="55880" y="6440243"/>
                    <a:pt x="0" y="6384363"/>
                    <a:pt x="0" y="63157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009639" y="0"/>
                  </a:lnTo>
                  <a:cubicBezTo>
                    <a:pt x="14078220" y="0"/>
                    <a:pt x="14134100" y="55880"/>
                    <a:pt x="14134100" y="124460"/>
                  </a:cubicBezTo>
                  <a:lnTo>
                    <a:pt x="14134100" y="6315783"/>
                  </a:lnTo>
                  <a:cubicBezTo>
                    <a:pt x="14134100" y="6384363"/>
                    <a:pt x="14078220" y="6440243"/>
                    <a:pt x="14009639" y="6440243"/>
                  </a:cubicBez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722076" y="3555438"/>
            <a:ext cx="1496095" cy="1496095"/>
          </a:xfrm>
          <a:custGeom>
            <a:avLst/>
            <a:gdLst/>
            <a:ahLst/>
            <a:cxnLst/>
            <a:rect l="l" t="t" r="r" b="b"/>
            <a:pathLst>
              <a:path w="1496095" h="1496095">
                <a:moveTo>
                  <a:pt x="0" y="0"/>
                </a:moveTo>
                <a:lnTo>
                  <a:pt x="1496095" y="0"/>
                </a:lnTo>
                <a:lnTo>
                  <a:pt x="1496095" y="1496094"/>
                </a:lnTo>
                <a:lnTo>
                  <a:pt x="0" y="1496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5018162" y="5921708"/>
            <a:ext cx="8251676" cy="3251432"/>
          </a:xfrm>
          <a:custGeom>
            <a:avLst/>
            <a:gdLst/>
            <a:ahLst/>
            <a:cxnLst/>
            <a:rect l="l" t="t" r="r" b="b"/>
            <a:pathLst>
              <a:path w="8251676" h="3251432">
                <a:moveTo>
                  <a:pt x="0" y="0"/>
                </a:moveTo>
                <a:lnTo>
                  <a:pt x="8251676" y="0"/>
                </a:lnTo>
                <a:lnTo>
                  <a:pt x="8251676" y="3251432"/>
                </a:lnTo>
                <a:lnTo>
                  <a:pt x="0" y="32514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470111">
            <a:off x="7185592" y="4424362"/>
            <a:ext cx="4440144" cy="1254341"/>
          </a:xfrm>
          <a:custGeom>
            <a:avLst/>
            <a:gdLst/>
            <a:ahLst/>
            <a:cxnLst/>
            <a:rect l="l" t="t" r="r" b="b"/>
            <a:pathLst>
              <a:path w="4440144" h="1254341">
                <a:moveTo>
                  <a:pt x="0" y="0"/>
                </a:moveTo>
                <a:lnTo>
                  <a:pt x="4440144" y="0"/>
                </a:lnTo>
                <a:lnTo>
                  <a:pt x="4440144" y="1254341"/>
                </a:lnTo>
                <a:lnTo>
                  <a:pt x="0" y="1254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-226996" y="904875"/>
            <a:ext cx="3898144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4. 개발 환경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9952" y="62150"/>
            <a:ext cx="2332214" cy="5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95742" y="3989160"/>
            <a:ext cx="138559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latin typeface="Nanum Square Ultra-Bold"/>
              </a:rPr>
              <a:t>Github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5886" y="2396563"/>
            <a:ext cx="3731108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E3DD"/>
                </a:solidFill>
                <a:ea typeface="Nanum Square Ultra-Bold"/>
              </a:rPr>
              <a:t>프로젝트 관리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36994" y="3531960"/>
            <a:ext cx="687477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latin typeface="Nanum Square Ultra-Bold"/>
                <a:ea typeface="Nanum Square Ultra-Bold"/>
              </a:rPr>
              <a:t>Github에 프로젝트 전용 Repository 생성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90508" y="4508607"/>
            <a:ext cx="470799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맡은 부분 업데이트 시 업로드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94137" y="9855200"/>
            <a:ext cx="119386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5 / 15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992118" cy="752949"/>
            <a:chOff x="0" y="0"/>
            <a:chExt cx="788048" cy="198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8048" cy="198308"/>
            </a:xfrm>
            <a:custGeom>
              <a:avLst/>
              <a:gdLst/>
              <a:ahLst/>
              <a:cxn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696845" y="2418679"/>
            <a:ext cx="1928994" cy="2659014"/>
          </a:xfrm>
          <a:custGeom>
            <a:avLst/>
            <a:gdLst/>
            <a:ahLst/>
            <a:cxnLst/>
            <a:rect l="l" t="t" r="r" b="b"/>
            <a:pathLst>
              <a:path w="1928994" h="2659014">
                <a:moveTo>
                  <a:pt x="0" y="0"/>
                </a:moveTo>
                <a:lnTo>
                  <a:pt x="1928993" y="0"/>
                </a:lnTo>
                <a:lnTo>
                  <a:pt x="1928993" y="2659014"/>
                </a:lnTo>
                <a:lnTo>
                  <a:pt x="0" y="2659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7509591" y="2264555"/>
            <a:ext cx="1852628" cy="2358671"/>
          </a:xfrm>
          <a:custGeom>
            <a:avLst/>
            <a:gdLst/>
            <a:ahLst/>
            <a:cxnLst/>
            <a:rect l="l" t="t" r="r" b="b"/>
            <a:pathLst>
              <a:path w="1852628" h="2358671">
                <a:moveTo>
                  <a:pt x="0" y="0"/>
                </a:moveTo>
                <a:lnTo>
                  <a:pt x="1852629" y="0"/>
                </a:lnTo>
                <a:lnTo>
                  <a:pt x="1852629" y="2358671"/>
                </a:lnTo>
                <a:lnTo>
                  <a:pt x="0" y="2358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6381079" y="3316460"/>
            <a:ext cx="962319" cy="999838"/>
          </a:xfrm>
          <a:custGeom>
            <a:avLst/>
            <a:gdLst/>
            <a:ahLst/>
            <a:cxnLst/>
            <a:rect l="l" t="t" r="r" b="b"/>
            <a:pathLst>
              <a:path w="962319" h="999838">
                <a:moveTo>
                  <a:pt x="0" y="0"/>
                </a:moveTo>
                <a:lnTo>
                  <a:pt x="962319" y="0"/>
                </a:lnTo>
                <a:lnTo>
                  <a:pt x="962319" y="999838"/>
                </a:lnTo>
                <a:lnTo>
                  <a:pt x="0" y="999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-5400000">
            <a:off x="10163107" y="3448240"/>
            <a:ext cx="736278" cy="73627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lIns="45733" tIns="45733" rIns="45733" bIns="45733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5400000">
            <a:off x="3345617" y="6504035"/>
            <a:ext cx="2746128" cy="1687620"/>
          </a:xfrm>
          <a:custGeom>
            <a:avLst/>
            <a:gdLst/>
            <a:ahLst/>
            <a:cxnLst/>
            <a:rect l="l" t="t" r="r" b="b"/>
            <a:pathLst>
              <a:path w="2746128" h="1687620">
                <a:moveTo>
                  <a:pt x="0" y="0"/>
                </a:moveTo>
                <a:lnTo>
                  <a:pt x="2746128" y="0"/>
                </a:lnTo>
                <a:lnTo>
                  <a:pt x="2746128" y="1687621"/>
                </a:lnTo>
                <a:lnTo>
                  <a:pt x="0" y="16876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 rot="-5400000">
            <a:off x="10163107" y="6979707"/>
            <a:ext cx="736278" cy="73627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lIns="45733" tIns="45733" rIns="45733" bIns="45733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211763" y="6520592"/>
            <a:ext cx="2448284" cy="1793925"/>
          </a:xfrm>
          <a:custGeom>
            <a:avLst/>
            <a:gdLst/>
            <a:ahLst/>
            <a:cxnLst/>
            <a:rect l="l" t="t" r="r" b="b"/>
            <a:pathLst>
              <a:path w="2448284" h="1793925">
                <a:moveTo>
                  <a:pt x="0" y="0"/>
                </a:moveTo>
                <a:lnTo>
                  <a:pt x="2448285" y="0"/>
                </a:lnTo>
                <a:lnTo>
                  <a:pt x="2448285" y="1793924"/>
                </a:lnTo>
                <a:lnTo>
                  <a:pt x="0" y="17939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5899920" y="6847927"/>
            <a:ext cx="962319" cy="999838"/>
          </a:xfrm>
          <a:custGeom>
            <a:avLst/>
            <a:gdLst/>
            <a:ahLst/>
            <a:cxnLst/>
            <a:rect l="l" t="t" r="r" b="b"/>
            <a:pathLst>
              <a:path w="962319" h="999838">
                <a:moveTo>
                  <a:pt x="0" y="0"/>
                </a:moveTo>
                <a:lnTo>
                  <a:pt x="962318" y="0"/>
                </a:lnTo>
                <a:lnTo>
                  <a:pt x="962318" y="999838"/>
                </a:lnTo>
                <a:lnTo>
                  <a:pt x="0" y="999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1533712" y="5927232"/>
            <a:ext cx="2255260" cy="2793678"/>
          </a:xfrm>
          <a:custGeom>
            <a:avLst/>
            <a:gdLst/>
            <a:ahLst/>
            <a:cxnLst/>
            <a:rect l="l" t="t" r="r" b="b"/>
            <a:pathLst>
              <a:path w="2255260" h="2793678">
                <a:moveTo>
                  <a:pt x="0" y="0"/>
                </a:moveTo>
                <a:lnTo>
                  <a:pt x="2255260" y="0"/>
                </a:lnTo>
                <a:lnTo>
                  <a:pt x="2255260" y="2793677"/>
                </a:lnTo>
                <a:lnTo>
                  <a:pt x="0" y="27936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3798536" y="2910582"/>
            <a:ext cx="2178167" cy="1675209"/>
          </a:xfrm>
          <a:custGeom>
            <a:avLst/>
            <a:gdLst/>
            <a:ahLst/>
            <a:cxnLst/>
            <a:rect l="l" t="t" r="r" b="b"/>
            <a:pathLst>
              <a:path w="2178167" h="1675209">
                <a:moveTo>
                  <a:pt x="0" y="0"/>
                </a:moveTo>
                <a:lnTo>
                  <a:pt x="2178167" y="0"/>
                </a:lnTo>
                <a:lnTo>
                  <a:pt x="2178167" y="1675208"/>
                </a:lnTo>
                <a:lnTo>
                  <a:pt x="0" y="167520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7419730" y="4795696"/>
            <a:ext cx="2283370" cy="96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1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anum Square Ultra-Bold"/>
              </a:rPr>
              <a:t>Pose Estimation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46214" y="4795696"/>
            <a:ext cx="2482811" cy="483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1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anum Square Ultra-Bold"/>
              </a:rPr>
              <a:t>Video File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317679" y="5207289"/>
            <a:ext cx="2687326" cy="483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1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anum Square Ultra-Bold"/>
              </a:rPr>
              <a:t>DataSet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215052" y="904875"/>
            <a:ext cx="4745028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1. 프로젝트 구조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29952" y="62150"/>
            <a:ext cx="2332214" cy="5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27458" y="8943975"/>
            <a:ext cx="1667768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</a:rPr>
              <a:t>WorkOut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519767" y="8943975"/>
            <a:ext cx="184245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</a:rPr>
              <a:t>Cam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74870" y="8943975"/>
            <a:ext cx="184245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</a:rPr>
              <a:t>Model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094137" y="9855200"/>
            <a:ext cx="119386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6 / 15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992118" cy="752949"/>
            <a:chOff x="0" y="0"/>
            <a:chExt cx="788048" cy="198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8048" cy="198308"/>
            </a:xfrm>
            <a:custGeom>
              <a:avLst/>
              <a:gdLst/>
              <a:ahLst/>
              <a:cxnLst/>
              <a:rect l="l" t="t" r="r" b="b"/>
              <a:pathLst>
                <a:path w="788048" h="19830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696845" y="2418679"/>
            <a:ext cx="1928994" cy="2659014"/>
          </a:xfrm>
          <a:custGeom>
            <a:avLst/>
            <a:gdLst/>
            <a:ahLst/>
            <a:cxnLst/>
            <a:rect l="l" t="t" r="r" b="b"/>
            <a:pathLst>
              <a:path w="1928994" h="2659014">
                <a:moveTo>
                  <a:pt x="0" y="0"/>
                </a:moveTo>
                <a:lnTo>
                  <a:pt x="1928993" y="0"/>
                </a:lnTo>
                <a:lnTo>
                  <a:pt x="1928993" y="2659014"/>
                </a:lnTo>
                <a:lnTo>
                  <a:pt x="0" y="2659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7509591" y="2264555"/>
            <a:ext cx="1852628" cy="2358671"/>
          </a:xfrm>
          <a:custGeom>
            <a:avLst/>
            <a:gdLst/>
            <a:ahLst/>
            <a:cxnLst/>
            <a:rect l="l" t="t" r="r" b="b"/>
            <a:pathLst>
              <a:path w="1852628" h="2358671">
                <a:moveTo>
                  <a:pt x="0" y="0"/>
                </a:moveTo>
                <a:lnTo>
                  <a:pt x="1852629" y="0"/>
                </a:lnTo>
                <a:lnTo>
                  <a:pt x="1852629" y="2358671"/>
                </a:lnTo>
                <a:lnTo>
                  <a:pt x="0" y="2358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6381079" y="3316460"/>
            <a:ext cx="962319" cy="999838"/>
          </a:xfrm>
          <a:custGeom>
            <a:avLst/>
            <a:gdLst/>
            <a:ahLst/>
            <a:cxnLst/>
            <a:rect l="l" t="t" r="r" b="b"/>
            <a:pathLst>
              <a:path w="962319" h="999838">
                <a:moveTo>
                  <a:pt x="0" y="0"/>
                </a:moveTo>
                <a:lnTo>
                  <a:pt x="962319" y="0"/>
                </a:lnTo>
                <a:lnTo>
                  <a:pt x="962319" y="999838"/>
                </a:lnTo>
                <a:lnTo>
                  <a:pt x="0" y="999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-5400000">
            <a:off x="10163107" y="3448240"/>
            <a:ext cx="736278" cy="73627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lIns="45733" tIns="45733" rIns="45733" bIns="45733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5400000">
            <a:off x="3345617" y="6504035"/>
            <a:ext cx="2746128" cy="1687620"/>
          </a:xfrm>
          <a:custGeom>
            <a:avLst/>
            <a:gdLst/>
            <a:ahLst/>
            <a:cxnLst/>
            <a:rect l="l" t="t" r="r" b="b"/>
            <a:pathLst>
              <a:path w="2746128" h="1687620">
                <a:moveTo>
                  <a:pt x="0" y="0"/>
                </a:moveTo>
                <a:lnTo>
                  <a:pt x="2746128" y="0"/>
                </a:lnTo>
                <a:lnTo>
                  <a:pt x="2746128" y="1687621"/>
                </a:lnTo>
                <a:lnTo>
                  <a:pt x="0" y="16876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 rot="-5400000">
            <a:off x="10163107" y="6979707"/>
            <a:ext cx="736278" cy="73627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lIns="45733" tIns="45733" rIns="45733" bIns="45733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211763" y="6520592"/>
            <a:ext cx="2448284" cy="1793925"/>
          </a:xfrm>
          <a:custGeom>
            <a:avLst/>
            <a:gdLst/>
            <a:ahLst/>
            <a:cxnLst/>
            <a:rect l="l" t="t" r="r" b="b"/>
            <a:pathLst>
              <a:path w="2448284" h="1793925">
                <a:moveTo>
                  <a:pt x="0" y="0"/>
                </a:moveTo>
                <a:lnTo>
                  <a:pt x="2448285" y="0"/>
                </a:lnTo>
                <a:lnTo>
                  <a:pt x="2448285" y="1793924"/>
                </a:lnTo>
                <a:lnTo>
                  <a:pt x="0" y="17939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5899920" y="6847927"/>
            <a:ext cx="962319" cy="999838"/>
          </a:xfrm>
          <a:custGeom>
            <a:avLst/>
            <a:gdLst/>
            <a:ahLst/>
            <a:cxnLst/>
            <a:rect l="l" t="t" r="r" b="b"/>
            <a:pathLst>
              <a:path w="962319" h="999838">
                <a:moveTo>
                  <a:pt x="0" y="0"/>
                </a:moveTo>
                <a:lnTo>
                  <a:pt x="962318" y="0"/>
                </a:lnTo>
                <a:lnTo>
                  <a:pt x="962318" y="999838"/>
                </a:lnTo>
                <a:lnTo>
                  <a:pt x="0" y="999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1533712" y="5927232"/>
            <a:ext cx="2255260" cy="2793678"/>
          </a:xfrm>
          <a:custGeom>
            <a:avLst/>
            <a:gdLst/>
            <a:ahLst/>
            <a:cxnLst/>
            <a:rect l="l" t="t" r="r" b="b"/>
            <a:pathLst>
              <a:path w="2255260" h="2793678">
                <a:moveTo>
                  <a:pt x="0" y="0"/>
                </a:moveTo>
                <a:lnTo>
                  <a:pt x="2255260" y="0"/>
                </a:lnTo>
                <a:lnTo>
                  <a:pt x="2255260" y="2793677"/>
                </a:lnTo>
                <a:lnTo>
                  <a:pt x="0" y="27936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3798536" y="2910582"/>
            <a:ext cx="2178167" cy="1675209"/>
          </a:xfrm>
          <a:custGeom>
            <a:avLst/>
            <a:gdLst/>
            <a:ahLst/>
            <a:cxnLst/>
            <a:rect l="l" t="t" r="r" b="b"/>
            <a:pathLst>
              <a:path w="2178167" h="1675209">
                <a:moveTo>
                  <a:pt x="0" y="0"/>
                </a:moveTo>
                <a:lnTo>
                  <a:pt x="2178167" y="0"/>
                </a:lnTo>
                <a:lnTo>
                  <a:pt x="2178167" y="1675208"/>
                </a:lnTo>
                <a:lnTo>
                  <a:pt x="0" y="167520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7419730" y="4795696"/>
            <a:ext cx="2283370" cy="96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1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anum Square Ultra-Bold"/>
              </a:rPr>
              <a:t>Pose Estimation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46214" y="4795696"/>
            <a:ext cx="2482811" cy="483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1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anum Square Ultra-Bold"/>
              </a:rPr>
              <a:t>Video File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317679" y="5207289"/>
            <a:ext cx="2687326" cy="483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1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anum Square Ultra-Bold"/>
              </a:rPr>
              <a:t>DataSet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215052" y="904875"/>
            <a:ext cx="4745028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1. 프로젝트 구조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29952" y="62150"/>
            <a:ext cx="2332214" cy="5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27458" y="8943975"/>
            <a:ext cx="1667768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</a:rPr>
              <a:t>WorkOut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519767" y="8943975"/>
            <a:ext cx="184245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</a:rPr>
              <a:t>Cam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74870" y="8943975"/>
            <a:ext cx="184245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</a:rPr>
              <a:t>Model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094137" y="9855200"/>
            <a:ext cx="119386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7 / 15</a:t>
            </a:r>
          </a:p>
        </p:txBody>
      </p:sp>
      <p:sp>
        <p:nvSpPr>
          <p:cNvPr id="28" name="AutoShape 28"/>
          <p:cNvSpPr/>
          <p:nvPr/>
        </p:nvSpPr>
        <p:spPr>
          <a:xfrm flipV="1">
            <a:off x="7419730" y="2086288"/>
            <a:ext cx="6585275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AutoShape 29"/>
          <p:cNvSpPr/>
          <p:nvPr/>
        </p:nvSpPr>
        <p:spPr>
          <a:xfrm flipV="1">
            <a:off x="7419730" y="2067727"/>
            <a:ext cx="19050" cy="3907055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" name="AutoShape 30"/>
          <p:cNvSpPr/>
          <p:nvPr/>
        </p:nvSpPr>
        <p:spPr>
          <a:xfrm>
            <a:off x="3646214" y="5974782"/>
            <a:ext cx="3792566" cy="1905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" name="AutoShape 31"/>
          <p:cNvSpPr/>
          <p:nvPr/>
        </p:nvSpPr>
        <p:spPr>
          <a:xfrm flipH="1" flipV="1">
            <a:off x="3646214" y="5974782"/>
            <a:ext cx="19050" cy="3833919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AutoShape 32"/>
          <p:cNvSpPr/>
          <p:nvPr/>
        </p:nvSpPr>
        <p:spPr>
          <a:xfrm>
            <a:off x="3670867" y="9789650"/>
            <a:ext cx="5989181" cy="1905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3" name="AutoShape 33"/>
          <p:cNvSpPr/>
          <p:nvPr/>
        </p:nvSpPr>
        <p:spPr>
          <a:xfrm flipV="1">
            <a:off x="9640998" y="5993832"/>
            <a:ext cx="19050" cy="3814869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" name="AutoShape 34"/>
          <p:cNvSpPr/>
          <p:nvPr/>
        </p:nvSpPr>
        <p:spPr>
          <a:xfrm>
            <a:off x="9640998" y="5974782"/>
            <a:ext cx="4364007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" name="AutoShape 35"/>
          <p:cNvSpPr/>
          <p:nvPr/>
        </p:nvSpPr>
        <p:spPr>
          <a:xfrm flipH="1" flipV="1">
            <a:off x="13985955" y="2086288"/>
            <a:ext cx="19050" cy="3907543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557</Words>
  <Application>Microsoft Office PowerPoint</Application>
  <PresentationFormat>사용자 지정</PresentationFormat>
  <Paragraphs>152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Nanum Square Ultra-Bold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Purple Illustrated Physical Education Physical Fitness Educational Presentation</dc:title>
  <cp:lastModifiedBy>JEAYOUNG YEOM</cp:lastModifiedBy>
  <cp:revision>1</cp:revision>
  <dcterms:created xsi:type="dcterms:W3CDTF">2006-08-16T00:00:00Z</dcterms:created>
  <dcterms:modified xsi:type="dcterms:W3CDTF">2024-07-01T01:30:09Z</dcterms:modified>
  <dc:identifier>DAGJTUErXyM</dc:identifier>
</cp:coreProperties>
</file>